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0.png" ContentType="image/png"/>
  <Override PartName="/ppt/media/image9.png" ContentType="image/png"/>
  <Override PartName="/ppt/media/image7.png" ContentType="image/png"/>
  <Override PartName="/ppt/media/image2.png" ContentType="image/png"/>
  <Override PartName="/ppt/media/image8.png" ContentType="image/png"/>
  <Override PartName="/ppt/media/image1.jpeg" ContentType="image/jpeg"/>
  <Override PartName="/ppt/media/image6.png" ContentType="image/png"/>
  <Override PartName="/ppt/media/image3.png" ContentType="image/png"/>
  <Override PartName="/ppt/media/image4.png" ContentType="image/png"/>
  <Override PartName="/ppt/media/image5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
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1523880" y="1122480"/>
            <a:ext cx="9142560" cy="238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  <a:ea typeface="DejaVu Sans"/>
              </a:rPr>
              <a:t>Zwischenstand </a:t>
            </a:r>
            <a:endParaRPr b="0" lang="en-US" sz="60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  <a:ea typeface="DejaVu Sans"/>
              </a:rPr>
              <a:t>Smart Human Detection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1523880" y="3602160"/>
            <a:ext cx="9142560" cy="165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Michel Kapell, Alhajras Algdairy, Sebastian Szymczak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Cayenne-Cloud und MQTT-SN Gateway Probleme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82" name="Table 3"/>
          <p:cNvGraphicFramePr/>
          <p:nvPr/>
        </p:nvGraphicFramePr>
        <p:xfrm>
          <a:off x="3565440" y="1997640"/>
          <a:ext cx="5075280" cy="2879280"/>
        </p:xfrm>
        <a:graphic>
          <a:graphicData uri="http://schemas.openxmlformats.org/drawingml/2006/table">
            <a:tbl>
              <a:tblPr/>
              <a:tblGrid>
                <a:gridCol w="2537640"/>
                <a:gridCol w="2538000"/>
              </a:tblGrid>
              <a:tr h="719640">
                <a:tc>
                  <a:txBody>
                    <a:bodyPr lIns="90000" rIns="90000" tIns="46800" bIns="46800"/>
                    <a:p>
                      <a:r>
                        <a:rPr b="1" lang="en-US" sz="1800" spc="-1" strike="noStrike">
                          <a:latin typeface="Arial"/>
                        </a:rPr>
                        <a:t>Problem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1" lang="en-US" sz="1800" spc="-1" strike="noStrike">
                          <a:latin typeface="Arial"/>
                        </a:rPr>
                        <a:t>Lösung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71964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Client-ID bei Cayenne &gt; 23 byte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Parser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71964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Unsere Topics auf die Cayenne Topics mappen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Parser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719640"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Login bei Cayenne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en-US" sz="1800" spc="-1" strike="noStrike">
                          <a:latin typeface="Arial"/>
                        </a:rPr>
                        <a:t>Parser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Was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haben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wir vor?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TextShape 3"/>
          <p:cNvSpPr txBox="1"/>
          <p:nvPr/>
        </p:nvSpPr>
        <p:spPr>
          <a:xfrm>
            <a:off x="731520" y="1417680"/>
            <a:ext cx="1042416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- PIR-Sensoren über einen Transistor schalten  (power saving)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LCD-Monitor beim subscriber hinzufügen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messages vom publisher zur Cayenne-Cloud parsen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- Trigger in der Cayenne-Cloud hinzufügen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831960" y="1709640"/>
            <a:ext cx="10514160" cy="285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  <a:ea typeface="DejaVu Sans"/>
              </a:rPr>
              <a:t>Danke für Ihre Aufmerksamkeit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831960" y="4589640"/>
            <a:ext cx="10514160" cy="149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Was war unser Projekt?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6" name="Grafik 3" descr=""/>
          <p:cNvPicPr/>
          <p:nvPr/>
        </p:nvPicPr>
        <p:blipFill>
          <a:blip r:embed="rId1"/>
          <a:stretch/>
        </p:blipFill>
        <p:spPr>
          <a:xfrm>
            <a:off x="1287360" y="1599480"/>
            <a:ext cx="8448840" cy="497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Was war unser Projekt?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4754880" y="1097280"/>
            <a:ext cx="3566160" cy="5590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Publisher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2" name="" descr=""/>
          <p:cNvPicPr/>
          <p:nvPr/>
        </p:nvPicPr>
        <p:blipFill>
          <a:blip r:embed="rId1"/>
          <a:stretch/>
        </p:blipFill>
        <p:spPr>
          <a:xfrm>
            <a:off x="609480" y="1418040"/>
            <a:ext cx="9996480" cy="461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Publisher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5" name="" descr=""/>
          <p:cNvPicPr/>
          <p:nvPr/>
        </p:nvPicPr>
        <p:blipFill>
          <a:blip r:embed="rId1"/>
          <a:stretch/>
        </p:blipFill>
        <p:spPr>
          <a:xfrm>
            <a:off x="365760" y="1417680"/>
            <a:ext cx="7181280" cy="540720"/>
          </a:xfrm>
          <a:prstGeom prst="rect">
            <a:avLst/>
          </a:prstGeom>
          <a:ln>
            <a:noFill/>
          </a:ln>
        </p:spPr>
      </p:pic>
      <p:pic>
        <p:nvPicPr>
          <p:cNvPr id="166" name="" descr=""/>
          <p:cNvPicPr/>
          <p:nvPr/>
        </p:nvPicPr>
        <p:blipFill>
          <a:blip r:embed="rId2"/>
          <a:stretch/>
        </p:blipFill>
        <p:spPr>
          <a:xfrm>
            <a:off x="365760" y="2011680"/>
            <a:ext cx="7040880" cy="530280"/>
          </a:xfrm>
          <a:prstGeom prst="rect">
            <a:avLst/>
          </a:prstGeom>
          <a:ln>
            <a:noFill/>
          </a:ln>
        </p:spPr>
      </p:pic>
      <p:pic>
        <p:nvPicPr>
          <p:cNvPr id="167" name="" descr=""/>
          <p:cNvPicPr/>
          <p:nvPr/>
        </p:nvPicPr>
        <p:blipFill>
          <a:blip r:embed="rId3"/>
          <a:stretch/>
        </p:blipFill>
        <p:spPr>
          <a:xfrm>
            <a:off x="378360" y="2651760"/>
            <a:ext cx="7211160" cy="542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Publisher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" descr=""/>
          <p:cNvPicPr/>
          <p:nvPr/>
        </p:nvPicPr>
        <p:blipFill>
          <a:blip r:embed="rId1"/>
          <a:stretch/>
        </p:blipFill>
        <p:spPr>
          <a:xfrm>
            <a:off x="609480" y="1418040"/>
            <a:ext cx="9996480" cy="461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Subscriber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3" name="" descr=""/>
          <p:cNvPicPr/>
          <p:nvPr/>
        </p:nvPicPr>
        <p:blipFill>
          <a:blip r:embed="rId1"/>
          <a:stretch/>
        </p:blipFill>
        <p:spPr>
          <a:xfrm rot="21594000">
            <a:off x="2384280" y="1286280"/>
            <a:ext cx="7182720" cy="5565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Subscriber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6" name="" descr=""/>
          <p:cNvPicPr/>
          <p:nvPr/>
        </p:nvPicPr>
        <p:blipFill>
          <a:blip r:embed="rId1"/>
          <a:stretch/>
        </p:blipFill>
        <p:spPr>
          <a:xfrm>
            <a:off x="2560320" y="1280160"/>
            <a:ext cx="6675120" cy="5497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Cayenne-Cloud und MQTT-SN Gateway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9" name="" descr=""/>
          <p:cNvPicPr/>
          <p:nvPr/>
        </p:nvPicPr>
        <p:blipFill>
          <a:blip r:embed="rId1"/>
          <a:stretch/>
        </p:blipFill>
        <p:spPr>
          <a:xfrm rot="3000">
            <a:off x="514800" y="1647360"/>
            <a:ext cx="3963960" cy="3751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</TotalTime>
  <Application>LibreOffice/6.0.6.2$Linux_X86_64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2018-09-24T09:32:58Z</dcterms:created>
  <dc:creator>Kapell, Michel</dc:creator>
  <dc:description/>
  <dc:language>en-US</dc:language>
  <cp:lastModifiedBy/>
  <dcterms:modified xsi:type="dcterms:W3CDTF">2018-12-03T12:11:32Z</dcterms:modified>
  <cp:revision>17</cp:revision>
  <dc:subject/>
  <dc:title>Smart Human Detection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Breitbild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</vt:i4>
  </property>
</Properties>
</file>